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36" d="100"/>
          <a:sy n="36" d="100"/>
        </p:scale>
        <p:origin x="108" y="1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938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사용자 지정</PresentationFormat>
  <Paragraphs>10</Paragraphs>
  <Slides>10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2" baseType="lpstr">
      <vt:lpstr>Arial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나영은</cp:lastModifiedBy>
  <cp:revision>1</cp:revision>
  <dcterms:created xsi:type="dcterms:W3CDTF">2023-08-23T06:25:36Z</dcterms:created>
  <dcterms:modified xsi:type="dcterms:W3CDTF">2026-07-03T11:26:14Z</dcterms:modified>
</cp:coreProperties>
</file>